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365" r:id="rId3"/>
    <p:sldId id="364" r:id="rId4"/>
    <p:sldId id="349" r:id="rId5"/>
    <p:sldId id="373" r:id="rId6"/>
    <p:sldId id="351" r:id="rId7"/>
    <p:sldId id="358" r:id="rId8"/>
    <p:sldId id="353" r:id="rId9"/>
    <p:sldId id="374" r:id="rId10"/>
    <p:sldId id="357" r:id="rId12"/>
    <p:sldId id="347" r:id="rId13"/>
    <p:sldId id="348" r:id="rId14"/>
  </p:sldIdLst>
  <p:sldSz cx="14400530" cy="7559675"/>
  <p:notesSz cx="6858000" cy="9144000"/>
  <p:defaultTextStyle>
    <a:defPPr>
      <a:defRPr lang="zh-CN"/>
    </a:defPPr>
    <a:lvl1pPr marL="0" lvl="0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0" fontAlgn="base" latinLnBrk="0" hangingPunct="0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6A6"/>
    <a:srgbClr val="E00C0C"/>
    <a:srgbClr val="D13C1C"/>
    <a:srgbClr val="2D382C"/>
    <a:srgbClr val="3F4D3D"/>
    <a:srgbClr val="6C83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987"/>
    <p:restoredTop sz="94660"/>
  </p:normalViewPr>
  <p:slideViewPr>
    <p:cSldViewPr snapToGrid="0" showGuides="1">
      <p:cViewPr varScale="1">
        <p:scale>
          <a:sx n="80" d="100"/>
          <a:sy n="80" d="100"/>
        </p:scale>
        <p:origin x="182" y="67"/>
      </p:cViewPr>
      <p:guideLst>
        <p:guide orient="horz" pos="2381"/>
        <p:guide pos="45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defRPr sz="1200" noProof="1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52" name="幻灯片图像占位符 3"/>
          <p:cNvSpPr>
            <a:spLocks noGrp="1" noRot="1" noChangeAspect="1"/>
          </p:cNvSpPr>
          <p:nvPr>
            <p:ph type="sldImg"/>
          </p:nvPr>
        </p:nvSpPr>
        <p:spPr>
          <a:xfrm>
            <a:off x="490538" y="1143000"/>
            <a:ext cx="5876925" cy="30861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053" name="备注占位符 4"/>
          <p:cNvSpPr>
            <a:spLocks noGrp="1" noChangeArrowheads="1"/>
          </p:cNvSpPr>
          <p:nvPr>
            <p:ph type="body" sz="quarter" idx="4294967295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defRPr sz="1200" noProof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defRPr sz="1200" noProof="1"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95A20ED-8815-4516-AAF4-4B486A6E2A88}" type="slidenum">
              <a:rPr kumimoji="0" lang="zh-CN" altLang="en-US" sz="1200" b="0" i="0" u="none" strike="noStrike" kern="1200" cap="none" spc="0" normalizeH="0" baseline="0" noProof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2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/>
          <p:nvPr>
            <p:ph type="sldImg"/>
          </p:nvPr>
        </p:nvSpPr>
        <p:spPr/>
      </p:sp>
      <p:sp>
        <p:nvSpPr>
          <p:cNvPr id="3" name="文本占位符 2"/>
          <p:cNvSpPr/>
          <p:nvPr>
            <p:ph type="body" idx="4294967295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800000" y="1237251"/>
            <a:ext cx="10800000" cy="2632000"/>
          </a:xfrm>
        </p:spPr>
        <p:txBody>
          <a:bodyPr anchor="b"/>
          <a:lstStyle>
            <a:lvl1pPr algn="ctr">
              <a:defRPr sz="6615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00000" y="3970751"/>
            <a:ext cx="10800000" cy="1825249"/>
          </a:xfrm>
        </p:spPr>
        <p:txBody>
          <a:bodyPr/>
          <a:lstStyle>
            <a:lvl1pPr marL="0" indent="0" algn="ctr">
              <a:buNone/>
              <a:defRPr sz="2645"/>
            </a:lvl1pPr>
            <a:lvl2pPr marL="504190" indent="0" algn="ctr">
              <a:buNone/>
              <a:defRPr sz="2205"/>
            </a:lvl2pPr>
            <a:lvl3pPr marL="1007745" indent="0" algn="ctr">
              <a:buNone/>
              <a:defRPr sz="1985"/>
            </a:lvl3pPr>
            <a:lvl4pPr marL="1511935" indent="0" algn="ctr">
              <a:buNone/>
              <a:defRPr sz="1765"/>
            </a:lvl4pPr>
            <a:lvl5pPr marL="2016125" indent="0" algn="ctr">
              <a:buNone/>
              <a:defRPr sz="1765"/>
            </a:lvl5pPr>
            <a:lvl6pPr marL="2520315" indent="0" algn="ctr">
              <a:buNone/>
              <a:defRPr sz="1765"/>
            </a:lvl6pPr>
            <a:lvl7pPr marL="3023870" indent="0" algn="ctr">
              <a:buNone/>
              <a:defRPr sz="1765"/>
            </a:lvl7pPr>
            <a:lvl8pPr marL="3528060" indent="0" algn="ctr">
              <a:buNone/>
              <a:defRPr sz="1765"/>
            </a:lvl8pPr>
            <a:lvl9pPr marL="4032250" indent="0" algn="ctr">
              <a:buNone/>
              <a:defRPr sz="1765"/>
            </a:lvl9pPr>
          </a:lstStyle>
          <a:p>
            <a:r>
              <a:rPr lang="zh-CN" altLang="en-US" noProof="1" smtClean="0"/>
              <a:t>单击此处编辑母版副标题样式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10305000" y="402500"/>
            <a:ext cx="3105000" cy="6406751"/>
          </a:xfrm>
        </p:spPr>
        <p:txBody>
          <a:bodyPr vert="eaVert"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90000" y="402500"/>
            <a:ext cx="9135000" cy="6406751"/>
          </a:xfrm>
        </p:spPr>
        <p:txBody>
          <a:bodyPr vert="eaVert"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82500" y="1884751"/>
            <a:ext cx="12420000" cy="3144749"/>
          </a:xfrm>
        </p:spPr>
        <p:txBody>
          <a:bodyPr anchor="b"/>
          <a:lstStyle>
            <a:lvl1pPr>
              <a:defRPr sz="6615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82500" y="5059251"/>
            <a:ext cx="12420000" cy="1653749"/>
          </a:xfrm>
        </p:spPr>
        <p:txBody>
          <a:bodyPr/>
          <a:lstStyle>
            <a:lvl1pPr marL="0" indent="0">
              <a:buNone/>
              <a:defRPr sz="2645">
                <a:solidFill>
                  <a:schemeClr val="tx1">
                    <a:tint val="75000"/>
                  </a:schemeClr>
                </a:solidFill>
              </a:defRPr>
            </a:lvl1pPr>
            <a:lvl2pPr marL="504190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745" indent="0">
              <a:buNone/>
              <a:defRPr sz="1985">
                <a:solidFill>
                  <a:schemeClr val="tx1">
                    <a:tint val="75000"/>
                  </a:schemeClr>
                </a:solidFill>
              </a:defRPr>
            </a:lvl3pPr>
            <a:lvl4pPr marL="151193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4pPr>
            <a:lvl5pPr marL="201612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5pPr>
            <a:lvl6pPr marL="2520315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6pPr>
            <a:lvl7pPr marL="302387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7pPr>
            <a:lvl8pPr marL="352806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8pPr>
            <a:lvl9pPr marL="4032250" indent="0">
              <a:buNone/>
              <a:defRPr sz="17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90000" y="2012500"/>
            <a:ext cx="6120000" cy="4796751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7290000" y="2012500"/>
            <a:ext cx="6120000" cy="4796751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91876" y="402500"/>
            <a:ext cx="12420000" cy="1461251"/>
          </a:xfrm>
        </p:spPr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91876" y="1853251"/>
            <a:ext cx="6091875" cy="908249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20315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2250" indent="0">
              <a:buNone/>
              <a:defRPr sz="1765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991876" y="2761500"/>
            <a:ext cx="6091875" cy="4061751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7290000" y="1853251"/>
            <a:ext cx="6121876" cy="908249"/>
          </a:xfrm>
        </p:spPr>
        <p:txBody>
          <a:bodyPr anchor="b"/>
          <a:lstStyle>
            <a:lvl1pPr marL="0" indent="0">
              <a:buNone/>
              <a:defRPr sz="2645" b="1"/>
            </a:lvl1pPr>
            <a:lvl2pPr marL="504190" indent="0">
              <a:buNone/>
              <a:defRPr sz="2205" b="1"/>
            </a:lvl2pPr>
            <a:lvl3pPr marL="1007745" indent="0">
              <a:buNone/>
              <a:defRPr sz="1985" b="1"/>
            </a:lvl3pPr>
            <a:lvl4pPr marL="1511935" indent="0">
              <a:buNone/>
              <a:defRPr sz="1765" b="1"/>
            </a:lvl4pPr>
            <a:lvl5pPr marL="2016125" indent="0">
              <a:buNone/>
              <a:defRPr sz="1765" b="1"/>
            </a:lvl5pPr>
            <a:lvl6pPr marL="2520315" indent="0">
              <a:buNone/>
              <a:defRPr sz="1765" b="1"/>
            </a:lvl6pPr>
            <a:lvl7pPr marL="3023870" indent="0">
              <a:buNone/>
              <a:defRPr sz="1765" b="1"/>
            </a:lvl7pPr>
            <a:lvl8pPr marL="3528060" indent="0">
              <a:buNone/>
              <a:defRPr sz="1765" b="1"/>
            </a:lvl8pPr>
            <a:lvl9pPr marL="4032250" indent="0">
              <a:buNone/>
              <a:defRPr sz="1765" b="1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7290000" y="2761500"/>
            <a:ext cx="6121876" cy="4061751"/>
          </a:xfrm>
        </p:spPr>
        <p:txBody>
          <a:bodyPr/>
          <a:lstStyle/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91876" y="504000"/>
            <a:ext cx="4644375" cy="1764000"/>
          </a:xfrm>
        </p:spPr>
        <p:txBody>
          <a:bodyPr anchor="b"/>
          <a:lstStyle>
            <a:lvl1pPr>
              <a:defRPr sz="353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21876" y="1088500"/>
            <a:ext cx="7290000" cy="5372500"/>
          </a:xfrm>
        </p:spPr>
        <p:txBody>
          <a:bodyPr/>
          <a:lstStyle>
            <a:lvl1pPr>
              <a:defRPr sz="3530"/>
            </a:lvl1pPr>
            <a:lvl2pPr>
              <a:defRPr sz="3085"/>
            </a:lvl2pPr>
            <a:lvl3pPr>
              <a:defRPr sz="2645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  <a:p>
            <a:pPr lvl="1"/>
            <a:r>
              <a:rPr lang="zh-CN" altLang="en-US" noProof="1" smtClean="0"/>
              <a:t>第二级</a:t>
            </a:r>
            <a:endParaRPr lang="zh-CN" altLang="en-US" noProof="1" smtClean="0"/>
          </a:p>
          <a:p>
            <a:pPr lvl="2"/>
            <a:r>
              <a:rPr lang="zh-CN" altLang="en-US" noProof="1" smtClean="0"/>
              <a:t>第三级</a:t>
            </a:r>
            <a:endParaRPr lang="zh-CN" altLang="en-US" noProof="1" smtClean="0"/>
          </a:p>
          <a:p>
            <a:pPr lvl="3"/>
            <a:r>
              <a:rPr lang="zh-CN" altLang="en-US" noProof="1" smtClean="0"/>
              <a:t>第四级</a:t>
            </a:r>
            <a:endParaRPr lang="zh-CN" altLang="en-US" noProof="1" smtClean="0"/>
          </a:p>
          <a:p>
            <a:pPr lvl="4"/>
            <a:r>
              <a:rPr lang="zh-CN" altLang="en-US" noProof="1" smtClean="0"/>
              <a:t>第五级</a:t>
            </a:r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91876" y="2268000"/>
            <a:ext cx="4644375" cy="4201751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20315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2250" indent="0">
              <a:buNone/>
              <a:defRPr sz="11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91876" y="504000"/>
            <a:ext cx="4644375" cy="1764000"/>
          </a:xfrm>
        </p:spPr>
        <p:txBody>
          <a:bodyPr anchor="b"/>
          <a:lstStyle>
            <a:lvl1pPr>
              <a:defRPr sz="3530"/>
            </a:lvl1pPr>
          </a:lstStyle>
          <a:p>
            <a:r>
              <a:rPr lang="zh-CN" altLang="en-US" noProof="1" smtClean="0"/>
              <a:t>单击此处编辑母版标题样式</a:t>
            </a:r>
            <a:endParaRPr lang="zh-CN" altLang="en-US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6121876" y="1088500"/>
            <a:ext cx="7290000" cy="53725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3530"/>
            </a:lvl1pPr>
            <a:lvl2pPr marL="504190" indent="0">
              <a:buNone/>
              <a:defRPr sz="3085"/>
            </a:lvl2pPr>
            <a:lvl3pPr marL="1007745" indent="0">
              <a:buNone/>
              <a:defRPr sz="2645"/>
            </a:lvl3pPr>
            <a:lvl4pPr marL="1511935" indent="0">
              <a:buNone/>
              <a:defRPr sz="2205"/>
            </a:lvl4pPr>
            <a:lvl5pPr marL="2016125" indent="0">
              <a:buNone/>
              <a:defRPr sz="2205"/>
            </a:lvl5pPr>
            <a:lvl6pPr marL="2520315" indent="0">
              <a:buNone/>
              <a:defRPr sz="2205"/>
            </a:lvl6pPr>
            <a:lvl7pPr marL="3023870" indent="0">
              <a:buNone/>
              <a:defRPr sz="2205"/>
            </a:lvl7pPr>
            <a:lvl8pPr marL="3528060" indent="0">
              <a:buNone/>
              <a:defRPr sz="2205"/>
            </a:lvl8pPr>
            <a:lvl9pPr marL="4032250" indent="0">
              <a:buNone/>
              <a:defRPr sz="2205"/>
            </a:lvl9pPr>
          </a:lstStyle>
          <a:p>
            <a:pPr marL="0" marR="0" lvl="0" indent="0" algn="l" defTabSz="1007745" rtl="0" eaLnBrk="0" fontAlgn="base" latinLnBrk="0" hangingPunct="0">
              <a:lnSpc>
                <a:spcPct val="90000"/>
              </a:lnSpc>
              <a:spcBef>
                <a:spcPct val="22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353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91876" y="2268000"/>
            <a:ext cx="4644375" cy="4201751"/>
          </a:xfrm>
        </p:spPr>
        <p:txBody>
          <a:bodyPr/>
          <a:lstStyle>
            <a:lvl1pPr marL="0" indent="0">
              <a:buNone/>
              <a:defRPr sz="1765"/>
            </a:lvl1pPr>
            <a:lvl2pPr marL="504190" indent="0">
              <a:buNone/>
              <a:defRPr sz="1545"/>
            </a:lvl2pPr>
            <a:lvl3pPr marL="1007745" indent="0">
              <a:buNone/>
              <a:defRPr sz="1325"/>
            </a:lvl3pPr>
            <a:lvl4pPr marL="1511935" indent="0">
              <a:buNone/>
              <a:defRPr sz="1100"/>
            </a:lvl4pPr>
            <a:lvl5pPr marL="2016125" indent="0">
              <a:buNone/>
              <a:defRPr sz="1100"/>
            </a:lvl5pPr>
            <a:lvl6pPr marL="2520315" indent="0">
              <a:buNone/>
              <a:defRPr sz="1100"/>
            </a:lvl6pPr>
            <a:lvl7pPr marL="3023870" indent="0">
              <a:buNone/>
              <a:defRPr sz="1100"/>
            </a:lvl7pPr>
            <a:lvl8pPr marL="3528060" indent="0">
              <a:buNone/>
              <a:defRPr sz="1100"/>
            </a:lvl8pPr>
            <a:lvl9pPr marL="4032250" indent="0">
              <a:buNone/>
              <a:defRPr sz="1100"/>
            </a:lvl9pPr>
          </a:lstStyle>
          <a:p>
            <a:pPr lvl="0"/>
            <a:r>
              <a:rPr lang="zh-CN" altLang="en-US" noProof="1" smtClean="0"/>
              <a:t>单击此处编辑母版文本样式</a:t>
            </a:r>
            <a:endParaRPr lang="zh-CN" altLang="en-US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占位符 1"/>
          <p:cNvSpPr>
            <a:spLocks noGrp="1"/>
          </p:cNvSpPr>
          <p:nvPr>
            <p:ph type="title"/>
          </p:nvPr>
        </p:nvSpPr>
        <p:spPr>
          <a:xfrm>
            <a:off x="990600" y="403225"/>
            <a:ext cx="12419013" cy="14605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en-US" altLang="en-US" dirty="0"/>
              <a:t>单击此处编辑母版标题样式</a:t>
            </a:r>
            <a:endParaRPr lang="en-US" altLang="en-US" dirty="0"/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>
          <a:xfrm>
            <a:off x="990600" y="2012950"/>
            <a:ext cx="12419013" cy="4795838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en-US" dirty="0"/>
              <a:t>单击此处编辑母版文本样式</a:t>
            </a:r>
            <a:endParaRPr lang="en-US" altLang="en-US" dirty="0"/>
          </a:p>
          <a:p>
            <a:pPr lvl="1"/>
            <a:r>
              <a:rPr lang="en-US" altLang="en-US" dirty="0"/>
              <a:t>第二级</a:t>
            </a:r>
            <a:endParaRPr lang="en-US" altLang="en-US" dirty="0"/>
          </a:p>
          <a:p>
            <a:pPr lvl="2"/>
            <a:r>
              <a:rPr lang="en-US" altLang="en-US" dirty="0"/>
              <a:t>第三级</a:t>
            </a:r>
            <a:endParaRPr lang="en-US" altLang="en-US" dirty="0"/>
          </a:p>
          <a:p>
            <a:pPr lvl="3"/>
            <a:r>
              <a:rPr lang="en-US" altLang="en-US" dirty="0"/>
              <a:t>第四级</a:t>
            </a:r>
            <a:endParaRPr lang="en-US" altLang="en-US" dirty="0"/>
          </a:p>
          <a:p>
            <a:pPr lvl="4"/>
            <a:r>
              <a:rPr lang="en-US" altLang="en-US" dirty="0"/>
              <a:t>第五级</a:t>
            </a:r>
            <a:endParaRPr lang="en-US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990600" y="7007225"/>
            <a:ext cx="324008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defRPr sz="1325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770438" y="7007225"/>
            <a:ext cx="485933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defRPr sz="1325" noProof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10169525" y="7007225"/>
            <a:ext cx="3240088" cy="4016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defRPr sz="1325" noProof="1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F4BF2D63-144C-437C-8C2B-252878BDB197}" type="slidenum">
              <a:rPr kumimoji="0" lang="zh-CN" altLang="en-US" sz="1325" b="0" i="0" u="none" strike="noStrike" kern="1200" cap="none" spc="0" normalizeH="0" baseline="0" noProof="1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fld>
            <a:endParaRPr kumimoji="0" lang="zh-CN" altLang="en-US" sz="1325" b="0" i="0" u="none" strike="noStrike" kern="1200" cap="none" spc="0" normalizeH="0" baseline="0" noProof="1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100774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100774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2pPr>
      <a:lvl3pPr algn="l" defTabSz="100774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3pPr>
      <a:lvl4pPr algn="l" defTabSz="100774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4pPr>
      <a:lvl5pPr algn="l" defTabSz="1007745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5pPr>
      <a:lvl6pPr marL="457200" algn="l" defTabSz="100774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6pPr>
      <a:lvl7pPr marL="914400" algn="l" defTabSz="100774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7pPr>
      <a:lvl8pPr marL="1371600" algn="l" defTabSz="100774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8pPr>
      <a:lvl9pPr marL="1828800" algn="l" defTabSz="1007745" rtl="0" fontAlgn="base">
        <a:lnSpc>
          <a:spcPct val="90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 Light" panose="020F0302020204030204" pitchFamily="34" charset="0"/>
          <a:ea typeface="宋体" panose="02010600030101010101" pitchFamily="2" charset="-122"/>
        </a:defRPr>
      </a:lvl9pPr>
    </p:titleStyle>
    <p:bodyStyle>
      <a:lvl1pPr marL="252730" indent="-252730" algn="l" defTabSz="1007745" rtl="0" eaLnBrk="0" fontAlgn="base" hangingPunct="0">
        <a:lnSpc>
          <a:spcPct val="90000"/>
        </a:lnSpc>
        <a:spcBef>
          <a:spcPct val="221000"/>
        </a:spcBef>
        <a:spcAft>
          <a:spcPct val="0"/>
        </a:spcAft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55650" indent="-250825" algn="l" defTabSz="100774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260475" indent="-252730" algn="l" defTabSz="100774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4030" indent="-252730" algn="l" defTabSz="100774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268855" indent="-252730" algn="l" defTabSz="1007745" rtl="0" eaLnBrk="0" fontAlgn="base" hangingPunct="0">
        <a:lnSpc>
          <a:spcPct val="90000"/>
        </a:lnSpc>
        <a:spcBef>
          <a:spcPts val="550"/>
        </a:spcBef>
        <a:spcAft>
          <a:spcPct val="0"/>
        </a:spcAft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77177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27596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780155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283710" indent="-252095" algn="l" defTabSz="1007745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1pPr>
      <a:lvl2pPr marL="50419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2pPr>
      <a:lvl3pPr marL="100774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3pPr>
      <a:lvl4pPr marL="151193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4pPr>
      <a:lvl5pPr marL="201612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5pPr>
      <a:lvl6pPr marL="2520315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6pPr>
      <a:lvl7pPr marL="302387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7pPr>
      <a:lvl8pPr marL="352806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8pPr>
      <a:lvl9pPr marL="4032250" algn="l" defTabSz="1007745" rtl="0" eaLnBrk="1" latinLnBrk="0" hangingPunct="1">
        <a:defRPr sz="19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.xml"/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2.png"/><Relationship Id="rId1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场景-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-10795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  <a:sym typeface="+mn-ea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户 外 电 源</a:t>
            </a:r>
            <a:endParaRPr lang="en-US" sz="20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场景-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430" y="-8255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欧 规 插 座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7" name="图片 6" descr="场景-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74370" y="66675"/>
            <a:ext cx="12800094" cy="7200053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9405620" y="5937885"/>
            <a:ext cx="2802890" cy="829945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chemeClr val="bg1">
                    <a:lumMod val="65000"/>
                  </a:schemeClr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chemeClr val="bg1">
                  <a:lumMod val="65000"/>
                </a:schemeClr>
              </a:solidFill>
              <a:latin typeface="Arial Black" panose="020B0A04020102020204" charset="0"/>
            </a:endParaRPr>
          </a:p>
          <a:p>
            <a:pPr algn="r"/>
            <a:r>
              <a:rPr lang="en-US" altLang="zh-CN" sz="160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</a:rPr>
              <a:t>SIZE:L340*W178*H230 MM</a:t>
            </a:r>
            <a:endParaRPr lang="en-US" altLang="zh-CN" sz="160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场景-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0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文本框 6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太 阳 能 充 电</a:t>
            </a:r>
            <a:endParaRPr lang="zh-CN" altLang="zh-CN" sz="2000" b="1">
              <a:solidFill>
                <a:schemeClr val="bg1">
                  <a:lumMod val="9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场景-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-8255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户 外 用 电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场景-1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-8255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户 外 用 电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场景-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795" y="-8255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文本框 4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户 外 用 电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图片 3" descr="场景-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-8255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文本框 1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汽 车 救 援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场景-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" y="-20320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altLang="zh-CN" sz="2000" b="1">
                <a:solidFill>
                  <a:schemeClr val="bg1">
                    <a:lumMod val="9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家 庭 应 急</a:t>
            </a:r>
            <a:endParaRPr lang="zh-CN" altLang="zh-CN" sz="2000" b="1">
              <a:solidFill>
                <a:schemeClr val="bg1">
                  <a:lumMod val="9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场景-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8890" y="0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中 规 插 座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场景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35" y="-10160"/>
            <a:ext cx="14398374" cy="756005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825500" y="-28575"/>
            <a:ext cx="1250950" cy="758825"/>
          </a:xfrm>
          <a:prstGeom prst="rect">
            <a:avLst/>
          </a:prstGeom>
          <a:solidFill>
            <a:srgbClr val="C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marL="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3180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8642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2960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72783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1602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5920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023870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456305" algn="l" defTabSz="863600" rtl="0" eaLnBrk="1" latinLnBrk="0" hangingPunct="1">
              <a:defRPr sz="17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63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450" b="0" i="0" u="none" strike="noStrike" kern="1200" cap="none" spc="0" normalizeH="0" baseline="0" noProof="1">
              <a:ln>
                <a:noFill/>
              </a:ln>
              <a:solidFill>
                <a:srgbClr val="FDA5B4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075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063" y="247650"/>
            <a:ext cx="898525" cy="2190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11236325" y="247650"/>
            <a:ext cx="2802890" cy="89154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pPr algn="r"/>
            <a:r>
              <a:rPr lang="en-US" altLang="zh-CN" sz="3200">
                <a:solidFill>
                  <a:srgbClr val="D13C1C"/>
                </a:solidFill>
                <a:latin typeface="Arial Black" panose="020B0A04020102020204" charset="0"/>
              </a:rPr>
              <a:t>S600-S1000</a:t>
            </a:r>
            <a:endParaRPr lang="en-US" altLang="zh-CN" sz="3200">
              <a:solidFill>
                <a:srgbClr val="D13C1C"/>
              </a:solidFill>
              <a:latin typeface="Arial Black" panose="020B0A04020102020204" charset="0"/>
            </a:endParaRPr>
          </a:p>
          <a:p>
            <a:pPr algn="r"/>
            <a:r>
              <a:rPr lang="zh-CN" sz="2000" b="1">
                <a:solidFill>
                  <a:schemeClr val="bg1">
                    <a:lumMod val="6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日 规 插 座</a:t>
            </a:r>
            <a:endParaRPr lang="zh-CN" sz="2000" b="1">
              <a:solidFill>
                <a:schemeClr val="bg1">
                  <a:lumMod val="6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204</Words>
  <Application>WPS 演示</Application>
  <PresentationFormat>自定义</PresentationFormat>
  <Paragraphs>33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0" baseType="lpstr">
      <vt:lpstr>Arial</vt:lpstr>
      <vt:lpstr>宋体</vt:lpstr>
      <vt:lpstr>Wingdings</vt:lpstr>
      <vt:lpstr>Calibri</vt:lpstr>
      <vt:lpstr>Calibri Light</vt:lpstr>
      <vt:lpstr>Arial Black</vt:lpstr>
      <vt:lpstr>微软雅黑</vt:lpstr>
      <vt:lpstr>Arial Unicode MS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SP</dc:creator>
  <cp:lastModifiedBy>PS</cp:lastModifiedBy>
  <cp:revision>303</cp:revision>
  <dcterms:created xsi:type="dcterms:W3CDTF">2015-05-05T08:02:00Z</dcterms:created>
  <dcterms:modified xsi:type="dcterms:W3CDTF">2021-11-11T07:17:40Z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2052-10.1.0.7224</vt:lpwstr>
  </property>
</Properties>
</file>